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7A29-6707-134F-AFAB-B65B4A0B6062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FA91E-7272-2149-BB03-68426C69F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5069113" cy="419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846" y="152400"/>
            <a:ext cx="4396154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Plano School District #88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Plano School District #88</dc:creator>
  <cp:lastModifiedBy>Plano School District #88</cp:lastModifiedBy>
  <cp:revision>2</cp:revision>
  <dcterms:created xsi:type="dcterms:W3CDTF">2010-10-15T17:51:47Z</dcterms:created>
  <dcterms:modified xsi:type="dcterms:W3CDTF">2010-10-15T18:00:32Z</dcterms:modified>
</cp:coreProperties>
</file>